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70" r:id="rId4"/>
    <p:sldId id="277" r:id="rId5"/>
    <p:sldId id="283" r:id="rId6"/>
    <p:sldId id="284" r:id="rId7"/>
    <p:sldId id="286" r:id="rId8"/>
    <p:sldId id="285" r:id="rId9"/>
    <p:sldId id="288" r:id="rId10"/>
    <p:sldId id="289" r:id="rId11"/>
    <p:sldId id="300" r:id="rId12"/>
    <p:sldId id="301" r:id="rId13"/>
    <p:sldId id="290" r:id="rId14"/>
    <p:sldId id="302" r:id="rId15"/>
    <p:sldId id="303" r:id="rId16"/>
    <p:sldId id="304" r:id="rId17"/>
    <p:sldId id="306" r:id="rId18"/>
    <p:sldId id="305" r:id="rId19"/>
    <p:sldId id="282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odora Borikic" initials="TB" lastIdx="0" clrIdx="0">
    <p:extLst>
      <p:ext uri="{19B8F6BF-5375-455C-9EA6-DF929625EA0E}">
        <p15:presenceInfo xmlns="" xmlns:p15="http://schemas.microsoft.com/office/powerpoint/2012/main" userId="23bb48af283297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00"/>
    <a:srgbClr val="F48823"/>
    <a:srgbClr val="FCC746"/>
    <a:srgbClr val="2CC29D"/>
    <a:srgbClr val="1786F5"/>
    <a:srgbClr val="FE8E81"/>
    <a:srgbClr val="F8CD7E"/>
    <a:srgbClr val="F1BEB3"/>
    <a:srgbClr val="EA5A44"/>
    <a:srgbClr val="F47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-1104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1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9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2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77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5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E6D38-EFC4-404F-890B-1897E8C17594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C7A9D-5F3D-41FF-BF8A-AF353C445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9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435772" y="21304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Latn-RS" sz="8000" dirty="0" smtClean="0">
                <a:latin typeface="Lato Heavy" pitchFamily="34" charset="0"/>
                <a:ea typeface="Lato Heavy" pitchFamily="34" charset="0"/>
                <a:cs typeface="Lato Heavy" pitchFamily="34" charset="0"/>
              </a:rPr>
              <a:t>TurboTech</a:t>
            </a:r>
            <a:endParaRPr lang="en-US" sz="8000" dirty="0">
              <a:latin typeface="Lato Heavy" pitchFamily="34" charset="0"/>
              <a:ea typeface="Lato Heavy" pitchFamily="34" charset="0"/>
              <a:cs typeface="Lato Heavy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121572" y="3878317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latin typeface="Lato" pitchFamily="34" charset="0"/>
                <a:ea typeface="Lato" pitchFamily="34" charset="0"/>
                <a:cs typeface="Lato" pitchFamily="34" charset="0"/>
              </a:rPr>
              <a:t>Online </a:t>
            </a:r>
            <a:r>
              <a:rPr lang="en-US" dirty="0" err="1" smtClean="0">
                <a:latin typeface="Lato" pitchFamily="34" charset="0"/>
                <a:ea typeface="Lato" pitchFamily="34" charset="0"/>
                <a:cs typeface="Lato" pitchFamily="34" charset="0"/>
              </a:rPr>
              <a:t>prodaja</a:t>
            </a:r>
            <a:r>
              <a:rPr lang="en-US" dirty="0" smtClean="0">
                <a:latin typeface="Lato" pitchFamily="34" charset="0"/>
                <a:ea typeface="Lato" pitchFamily="34" charset="0"/>
                <a:cs typeface="Lato" pitchFamily="34" charset="0"/>
              </a:rPr>
              <a:t> </a:t>
            </a:r>
            <a:r>
              <a:rPr lang="en-US" dirty="0" err="1" smtClean="0">
                <a:latin typeface="Lato" pitchFamily="34" charset="0"/>
                <a:ea typeface="Lato" pitchFamily="34" charset="0"/>
                <a:cs typeface="Lato" pitchFamily="34" charset="0"/>
              </a:rPr>
              <a:t>hardverskih</a:t>
            </a:r>
            <a:r>
              <a:rPr lang="en-US" dirty="0" smtClean="0">
                <a:latin typeface="Lato" pitchFamily="34" charset="0"/>
                <a:ea typeface="Lato" pitchFamily="34" charset="0"/>
                <a:cs typeface="Lato" pitchFamily="34" charset="0"/>
              </a:rPr>
              <a:t> </a:t>
            </a:r>
            <a:r>
              <a:rPr lang="en-US" dirty="0" err="1" smtClean="0">
                <a:latin typeface="Lato" pitchFamily="34" charset="0"/>
                <a:ea typeface="Lato" pitchFamily="34" charset="0"/>
                <a:cs typeface="Lato" pitchFamily="34" charset="0"/>
              </a:rPr>
              <a:t>ure</a:t>
            </a: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đaja</a:t>
            </a:r>
            <a:endParaRPr lang="en-US" dirty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24" y="154371"/>
            <a:ext cx="3124200" cy="438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52648" y="5234152"/>
            <a:ext cx="5770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Lato Light" pitchFamily="34" charset="0"/>
                <a:ea typeface="Lato Light" pitchFamily="34" charset="0"/>
                <a:cs typeface="Lato Light" pitchFamily="34" charset="0"/>
              </a:rPr>
              <a:t>Milo</a:t>
            </a:r>
            <a:r>
              <a:rPr lang="sr-Latn-RS" sz="2000" dirty="0" smtClean="0">
                <a:latin typeface="Lato Light" pitchFamily="34" charset="0"/>
                <a:ea typeface="Lato Light" pitchFamily="34" charset="0"/>
                <a:cs typeface="Lato Light" pitchFamily="34" charset="0"/>
              </a:rPr>
              <a:t>š Mravik 2014200501</a:t>
            </a:r>
          </a:p>
          <a:p>
            <a:pPr algn="ctr"/>
            <a:r>
              <a:rPr lang="sr-Latn-RS" sz="2000" dirty="0" smtClean="0">
                <a:latin typeface="Lato Light" pitchFamily="34" charset="0"/>
                <a:ea typeface="Lato Light" pitchFamily="34" charset="0"/>
                <a:cs typeface="Lato Light" pitchFamily="34" charset="0"/>
              </a:rPr>
              <a:t>Maida Salihbegović 2014202511</a:t>
            </a:r>
          </a:p>
          <a:p>
            <a:pPr algn="ctr"/>
            <a:r>
              <a:rPr lang="sr-Latn-RS" sz="2000" dirty="0" smtClean="0">
                <a:latin typeface="Lato Light" pitchFamily="34" charset="0"/>
                <a:ea typeface="Lato Light" pitchFamily="34" charset="0"/>
                <a:cs typeface="Lato Light" pitchFamily="34" charset="0"/>
              </a:rPr>
              <a:t>Tamara Tanasić 2014201616</a:t>
            </a:r>
            <a:endParaRPr lang="en-US" sz="2000" dirty="0">
              <a:latin typeface="Lato Light" pitchFamily="34" charset="0"/>
              <a:ea typeface="Lato Light" pitchFamily="34" charset="0"/>
              <a:cs typeface="Lat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4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6" y="0"/>
            <a:ext cx="8400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1659"/>
            <a:ext cx="12180659" cy="594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4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168"/>
            <a:ext cx="12192000" cy="60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59" y="0"/>
            <a:ext cx="8857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3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33" y="0"/>
            <a:ext cx="9267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118" y="0"/>
            <a:ext cx="8317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2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83" y="0"/>
            <a:ext cx="9314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73" y="0"/>
            <a:ext cx="8386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6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63" y="-11867"/>
            <a:ext cx="1972536" cy="6869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91" y="990258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latin typeface="Lato Medium" pitchFamily="34" charset="0"/>
                <a:ea typeface="Lato Medium" pitchFamily="34" charset="0"/>
                <a:cs typeface="Lato Medium" pitchFamily="34" charset="0"/>
              </a:rPr>
              <a:t>Administratorski deo</a:t>
            </a:r>
            <a:endParaRPr lang="en-US" dirty="0">
              <a:latin typeface="Lato Medium" pitchFamily="34" charset="0"/>
              <a:ea typeface="Lato Medium" pitchFamily="34" charset="0"/>
              <a:cs typeface="Lato Medium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799490" y="1681163"/>
            <a:ext cx="7555898" cy="823912"/>
          </a:xfrm>
        </p:spPr>
        <p:txBody>
          <a:bodyPr/>
          <a:lstStyle/>
          <a:p>
            <a:r>
              <a:rPr lang="sr-Latn-RS" dirty="0">
                <a:latin typeface="Lato" pitchFamily="34" charset="0"/>
                <a:ea typeface="Lato" pitchFamily="34" charset="0"/>
                <a:cs typeface="Lato" pitchFamily="34" charset="0"/>
              </a:rPr>
              <a:t>Elementi </a:t>
            </a: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administratorskog </a:t>
            </a:r>
            <a:r>
              <a:rPr lang="sr-Latn-RS" dirty="0">
                <a:latin typeface="Lato" pitchFamily="34" charset="0"/>
                <a:ea typeface="Lato" pitchFamily="34" charset="0"/>
                <a:cs typeface="Lato" pitchFamily="34" charset="0"/>
              </a:rPr>
              <a:t>dela aplikacije</a:t>
            </a: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:</a:t>
            </a:r>
            <a:endParaRPr lang="sr-Latn-RS" dirty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3878317" y="2505075"/>
            <a:ext cx="7477071" cy="3684588"/>
          </a:xfrm>
        </p:spPr>
        <p:txBody>
          <a:bodyPr/>
          <a:lstStyle/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Login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Pregled proizvoda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Detaljan prikaz proizvoda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Promena proizvoda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Brisanje proizvoda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Dodavanje proizvoda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Izmena podataka o korisnicima</a:t>
            </a:r>
          </a:p>
          <a:p>
            <a:endParaRPr lang="sr-Latn-RS" sz="2600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endParaRPr lang="sr-Latn-RS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24" y="154371"/>
            <a:ext cx="3124200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3881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C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latin typeface="Lato Medium" pitchFamily="34" charset="0"/>
                <a:ea typeface="Lato Medium" pitchFamily="34" charset="0"/>
                <a:cs typeface="Lato Medium" pitchFamily="34" charset="0"/>
              </a:rPr>
              <a:t>Opis aplikacije</a:t>
            </a:r>
            <a:endParaRPr lang="en-US" dirty="0">
              <a:latin typeface="Lato Medium" pitchFamily="34" charset="0"/>
              <a:ea typeface="Lato Medium" pitchFamily="34" charset="0"/>
              <a:cs typeface="Lato Medium" pitchFamily="34" charset="0"/>
            </a:endParaRPr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Web prodavnica koja se bavi prodajom hardvera</a:t>
            </a:r>
          </a:p>
          <a:p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User-friendly aplikacija</a:t>
            </a:r>
          </a:p>
          <a:p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Jednostavna za korišćenje</a:t>
            </a:r>
          </a:p>
          <a:p>
            <a:pPr marL="0" indent="0">
              <a:buNone/>
            </a:pPr>
            <a:endParaRPr lang="sr-Latn-RS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pPr marL="0" indent="0">
              <a:buNone/>
            </a:pPr>
            <a:endParaRPr lang="sr-Latn-RS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pPr marL="0" indent="0">
              <a:buNone/>
            </a:pPr>
            <a:endParaRPr lang="sr-Latn-RS" dirty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pPr marL="0" indent="0">
              <a:buNone/>
            </a:pP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U nastavku prezentacije dat je odgovor na korisničke zahteve sastavljene u specifikaciji.</a:t>
            </a:r>
            <a:endParaRPr lang="sr-Latn-RS" dirty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24" y="154371"/>
            <a:ext cx="3124200" cy="438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317" y="1245475"/>
            <a:ext cx="3392213" cy="33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9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04" y="0"/>
            <a:ext cx="8351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60" y="0"/>
            <a:ext cx="9220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2" y="0"/>
            <a:ext cx="8408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58" y="0"/>
            <a:ext cx="9246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43" y="0"/>
            <a:ext cx="8462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229"/>
            <a:ext cx="12192000" cy="60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8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827" y="0"/>
            <a:ext cx="447747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77" y="0"/>
            <a:ext cx="4465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1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C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latin typeface="Lato Medium" pitchFamily="34" charset="0"/>
                <a:ea typeface="Lato Medium" pitchFamily="34" charset="0"/>
                <a:cs typeface="Lato Medium" pitchFamily="34" charset="0"/>
              </a:rPr>
              <a:t>Glavne vrednosti aplikacije</a:t>
            </a:r>
            <a:endParaRPr lang="en-US" dirty="0">
              <a:latin typeface="Lato Medium" pitchFamily="34" charset="0"/>
              <a:ea typeface="Lato Medium" pitchFamily="34" charset="0"/>
              <a:cs typeface="Lato Medium" pitchFamily="34" charset="0"/>
            </a:endParaRPr>
          </a:p>
        </p:txBody>
      </p:sp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Naša najveća konkurencija je </a:t>
            </a:r>
            <a:r>
              <a:rPr lang="sr-Latn-RS" u="sng" dirty="0" smtClean="0">
                <a:latin typeface="Lato" pitchFamily="34" charset="0"/>
                <a:ea typeface="Lato" pitchFamily="34" charset="0"/>
                <a:cs typeface="Lato" pitchFamily="34" charset="0"/>
              </a:rPr>
              <a:t>WinWin Shop</a:t>
            </a: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 ali glavne prednosti koje su ujedno i glavne vrednosti naše aplikacije su:</a:t>
            </a:r>
          </a:p>
          <a:p>
            <a:pPr marL="0" indent="0">
              <a:buNone/>
            </a:pPr>
            <a:endParaRPr lang="sr-Latn-RS" dirty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pPr marL="514350" indent="-514350">
              <a:buAutoNum type="arabicPeriod"/>
            </a:pP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Jeftina cena za dobar kvalitet</a:t>
            </a:r>
          </a:p>
          <a:p>
            <a:pPr marL="514350" indent="-514350">
              <a:buAutoNum type="arabicPeriod"/>
            </a:pP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Mogućnost kupovine preko kripto valuta</a:t>
            </a:r>
          </a:p>
          <a:p>
            <a:pPr marL="514350" indent="-514350">
              <a:buAutoNum type="arabicPeriod"/>
            </a:pP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Stalna podrška korisnicima 24/7 </a:t>
            </a:r>
          </a:p>
          <a:p>
            <a:pPr marL="0" indent="0">
              <a:buNone/>
            </a:pP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(Support je u obavezi da odgovori na mejl u roku od 12h)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24" y="154371"/>
            <a:ext cx="3124200" cy="438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584" y="2430517"/>
            <a:ext cx="2599680" cy="25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24" y="154371"/>
            <a:ext cx="3124200" cy="438150"/>
          </a:xfrm>
          <a:prstGeom prst="rect">
            <a:avLst/>
          </a:prstGeom>
        </p:spPr>
      </p:pic>
      <p:pic>
        <p:nvPicPr>
          <p:cNvPr id="9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947998"/>
            <a:ext cx="8458200" cy="3381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696311" y="576755"/>
            <a:ext cx="10515600" cy="1325563"/>
          </a:xfrm>
        </p:spPr>
        <p:txBody>
          <a:bodyPr/>
          <a:lstStyle/>
          <a:p>
            <a:pPr algn="ctr"/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Hvala na pažnji!</a:t>
            </a:r>
            <a:endParaRPr lang="en-US" dirty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838200" y="5420163"/>
            <a:ext cx="10515600" cy="1264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sr-Latn-RS" sz="24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Januar 2018, Univerzitet Singidunum, Beograd</a:t>
            </a:r>
            <a:endParaRPr lang="sr-Latn-RS" sz="2400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3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latin typeface="Lato Medium" pitchFamily="34" charset="0"/>
                <a:ea typeface="Lato Medium" pitchFamily="34" charset="0"/>
                <a:cs typeface="Lato Medium" pitchFamily="34" charset="0"/>
              </a:rPr>
              <a:t>Dizajn aplikacije</a:t>
            </a:r>
            <a:endParaRPr lang="en-US" dirty="0">
              <a:latin typeface="Lato Medium" pitchFamily="34" charset="0"/>
              <a:ea typeface="Lato Medium" pitchFamily="34" charset="0"/>
              <a:cs typeface="Lato Medium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Aplikacija se sastoji od:</a:t>
            </a:r>
          </a:p>
          <a:p>
            <a:pPr marL="0" indent="0">
              <a:buNone/>
            </a:pPr>
            <a:endParaRPr lang="sr-Latn-RS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Korisničkog dela</a:t>
            </a:r>
            <a:endParaRPr lang="sr-Latn-RS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Administratorskog dela</a:t>
            </a:r>
            <a:endParaRPr lang="en-US" dirty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24" y="154371"/>
            <a:ext cx="3124200" cy="438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679" y="3285562"/>
            <a:ext cx="3250794" cy="3250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82" y="3285562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latin typeface="Lato Medium" pitchFamily="34" charset="0"/>
                <a:ea typeface="Lato Medium" pitchFamily="34" charset="0"/>
                <a:cs typeface="Lato Medium" pitchFamily="34" charset="0"/>
              </a:rPr>
              <a:t>Korisnički deo</a:t>
            </a:r>
            <a:endParaRPr lang="en-US" dirty="0">
              <a:latin typeface="Lato Medium" pitchFamily="34" charset="0"/>
              <a:ea typeface="Lato Medium" pitchFamily="34" charset="0"/>
              <a:cs typeface="Lato Medium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9" y="1350087"/>
            <a:ext cx="5157787" cy="823912"/>
          </a:xfrm>
        </p:spPr>
        <p:txBody>
          <a:bodyPr anchor="ctr"/>
          <a:lstStyle/>
          <a:p>
            <a:r>
              <a:rPr lang="sr-Latn-RS" dirty="0">
                <a:latin typeface="Lato" pitchFamily="34" charset="0"/>
                <a:ea typeface="Lato" pitchFamily="34" charset="0"/>
                <a:cs typeface="Lato" pitchFamily="34" charset="0"/>
              </a:rPr>
              <a:t>Elementi korisničkog dela aplikacije</a:t>
            </a:r>
            <a:r>
              <a:rPr lang="sr-Latn-RS" dirty="0" smtClean="0">
                <a:latin typeface="Lato" pitchFamily="34" charset="0"/>
                <a:ea typeface="Lato" pitchFamily="34" charset="0"/>
                <a:cs typeface="Lato" pitchFamily="34" charset="0"/>
              </a:rPr>
              <a:t>:</a:t>
            </a:r>
            <a:endParaRPr lang="sr-Latn-RS" dirty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51" name="Content Placeholder 1"/>
          <p:cNvSpPr>
            <a:spLocks noGrp="1"/>
          </p:cNvSpPr>
          <p:nvPr>
            <p:ph sz="half" idx="2"/>
          </p:nvPr>
        </p:nvSpPr>
        <p:spPr>
          <a:xfrm>
            <a:off x="855553" y="2158234"/>
            <a:ext cx="5157787" cy="3684588"/>
          </a:xfrm>
        </p:spPr>
        <p:txBody>
          <a:bodyPr>
            <a:noAutofit/>
          </a:bodyPr>
          <a:lstStyle/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Pregled svih proizvoda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Detaljan pregled jednog proizvoda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Pretraga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Filtriranje (kategorija, ocena, cena</a:t>
            </a:r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)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Sortiranje</a:t>
            </a:r>
            <a:endParaRPr lang="sr-Latn-RS" sz="2600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Dodavanje </a:t>
            </a:r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proizvoda u omiljene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Kupovina </a:t>
            </a:r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proizvoda </a:t>
            </a:r>
            <a:endParaRPr lang="sr-Latn-RS" sz="2600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endParaRPr lang="sr-Latn-RS" sz="2600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109139" y="2158234"/>
            <a:ext cx="5183188" cy="3684588"/>
          </a:xfrm>
        </p:spPr>
        <p:txBody>
          <a:bodyPr/>
          <a:lstStyle/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Login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Registracija</a:t>
            </a:r>
          </a:p>
          <a:p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Baner sa akcijama</a:t>
            </a:r>
            <a:endParaRPr lang="sr-Latn-RS" dirty="0" smtClean="0"/>
          </a:p>
          <a:p>
            <a:r>
              <a:rPr lang="sr-Latn-RS" sz="2600" dirty="0">
                <a:latin typeface="Lato" pitchFamily="34" charset="0"/>
                <a:ea typeface="Lato" pitchFamily="34" charset="0"/>
                <a:cs typeface="Lato" pitchFamily="34" charset="0"/>
              </a:rPr>
              <a:t>Slanje mail-a </a:t>
            </a:r>
            <a:endParaRPr lang="sr-Latn-RS" sz="2600" dirty="0" smtClean="0">
              <a:latin typeface="Lato" pitchFamily="34" charset="0"/>
              <a:ea typeface="Lato" pitchFamily="34" charset="0"/>
              <a:cs typeface="Lato" pitchFamily="34" charset="0"/>
            </a:endParaRPr>
          </a:p>
          <a:p>
            <a:pPr marL="0" indent="0">
              <a:buNone/>
            </a:pPr>
            <a:r>
              <a:rPr lang="sr-Latn-RS" sz="2600" dirty="0" smtClean="0">
                <a:latin typeface="Lato" pitchFamily="34" charset="0"/>
                <a:ea typeface="Lato" pitchFamily="34" charset="0"/>
                <a:cs typeface="Lato" pitchFamily="34" charset="0"/>
              </a:rPr>
              <a:t>za pomoć</a:t>
            </a:r>
            <a:endParaRPr lang="sr-Latn-RS" sz="2600" dirty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24" y="154371"/>
            <a:ext cx="3124200" cy="438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82" y="3285562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05" y="0"/>
            <a:ext cx="9216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20" y="0"/>
            <a:ext cx="8524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6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93" y="0"/>
            <a:ext cx="8401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0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85" y="0"/>
            <a:ext cx="829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8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512708"/>
            <a:ext cx="5886450" cy="2647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4" y="3619500"/>
            <a:ext cx="58578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628</TotalTime>
  <Words>177</Words>
  <Application>Microsoft Office PowerPoint</Application>
  <PresentationFormat>Custom</PresentationFormat>
  <Paragraphs>51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Opis aplikacije</vt:lpstr>
      <vt:lpstr>Dizajn aplikacije</vt:lpstr>
      <vt:lpstr>Korisnički 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Administratorski 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Glavne vrednosti aplikacije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plenary</dc:title>
  <dc:creator>Teodora Borikic</dc:creator>
  <cp:lastModifiedBy>Tanasici</cp:lastModifiedBy>
  <cp:revision>102</cp:revision>
  <dcterms:created xsi:type="dcterms:W3CDTF">2017-12-05T22:50:16Z</dcterms:created>
  <dcterms:modified xsi:type="dcterms:W3CDTF">2018-01-22T22:09:47Z</dcterms:modified>
</cp:coreProperties>
</file>